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E62E5C4-AC26-4061-82C2-AD4B6CE56CBE}" type="datetimeFigureOut">
              <a:rPr lang="id-ID" smtClean="0"/>
              <a:pPr/>
              <a:t>25/08/2016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FFBD5E2-FED7-479E-A086-DDD5FCFE444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KONTRAK DAN RENCANA PERKULIAHAN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4500570"/>
            <a:ext cx="7772400" cy="914400"/>
          </a:xfrm>
        </p:spPr>
        <p:txBody>
          <a:bodyPr>
            <a:normAutofit/>
          </a:bodyPr>
          <a:lstStyle/>
          <a:p>
            <a:r>
              <a:rPr lang="id-ID" sz="2400" dirty="0" smtClean="0"/>
              <a:t>MATA KULIAH PENDIDIKAN PANCASILA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/>
          <a:lstStyle/>
          <a:p>
            <a:pPr>
              <a:buNone/>
            </a:pPr>
            <a:endParaRPr lang="id-ID" dirty="0" smtClean="0"/>
          </a:p>
          <a:p>
            <a:r>
              <a:rPr lang="id-ID" dirty="0" smtClean="0"/>
              <a:t>TOLERASI KEDATANGAN 15 MENIT</a:t>
            </a:r>
          </a:p>
          <a:p>
            <a:r>
              <a:rPr lang="id-ID" dirty="0" smtClean="0"/>
              <a:t>MAHSISWA DATANG TELAT 15 MENIT TIDAK BOLEH MASUK KELAS</a:t>
            </a:r>
          </a:p>
          <a:p>
            <a:r>
              <a:rPr lang="id-ID" dirty="0" smtClean="0"/>
              <a:t>DOSEN TIDAK DATANG DI ATAS 15 MENIT, MAHASISWA BOLEH MENINGGALKAN KELAS </a:t>
            </a:r>
          </a:p>
          <a:p>
            <a:r>
              <a:rPr lang="id-ID" dirty="0" smtClean="0"/>
              <a:t>SEBELUM MEMULAI PERKULIAHAN MENYANYIKAN LAGU INDONESIA RAYA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id-ID" dirty="0" smtClean="0"/>
          </a:p>
          <a:p>
            <a:r>
              <a:rPr lang="id-ID" dirty="0" smtClean="0"/>
              <a:t>PERKULIAHAN DILAKUKAN SECARA INTERAKTIF</a:t>
            </a:r>
          </a:p>
          <a:p>
            <a:r>
              <a:rPr lang="id-ID" dirty="0" smtClean="0"/>
              <a:t>PERKULIAHAN SAMPAI UTS MATERI</a:t>
            </a:r>
          </a:p>
          <a:p>
            <a:r>
              <a:rPr lang="id-ID" dirty="0" smtClean="0"/>
              <a:t>SELAMA PENYAMPAIAN MATERI MAHASISWA BOLEH BERTANYA, TIDAK SEPAKAT, INTRUKSI, DAN MENYAMPAIKAN PENDAPAT</a:t>
            </a:r>
          </a:p>
          <a:p>
            <a:r>
              <a:rPr lang="id-ID" dirty="0" smtClean="0"/>
              <a:t>UTS SAMPAI UAS, PRESENTASI </a:t>
            </a:r>
            <a:r>
              <a:rPr lang="id-ID" dirty="0" smtClean="0"/>
              <a:t>ARTIKEL </a:t>
            </a:r>
            <a:r>
              <a:rPr lang="id-ID" dirty="0" smtClean="0"/>
              <a:t>ILMIAH</a:t>
            </a:r>
          </a:p>
          <a:p>
            <a:r>
              <a:rPr lang="id-ID" dirty="0" smtClean="0"/>
              <a:t>UTS DENGAN SOAL PILIHAN GANDA DAN URAIAN</a:t>
            </a:r>
          </a:p>
          <a:p>
            <a:r>
              <a:rPr lang="id-ID" dirty="0" smtClean="0"/>
              <a:t>UAS DENGAN SOAL PILIHAN GANDA DAN URAIAN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r>
              <a:rPr lang="id-ID" dirty="0" smtClean="0"/>
              <a:t>ARTIKEL </a:t>
            </a:r>
            <a:r>
              <a:rPr lang="id-ID" dirty="0" smtClean="0"/>
              <a:t>ILMIAH</a:t>
            </a:r>
          </a:p>
          <a:p>
            <a:r>
              <a:rPr lang="id-ID" dirty="0" smtClean="0"/>
              <a:t>5-10 HALAMAN</a:t>
            </a:r>
          </a:p>
          <a:p>
            <a:r>
              <a:rPr lang="id-ID" dirty="0" smtClean="0"/>
              <a:t>KERTAS A4, TAHOMA 11, SPASI 1</a:t>
            </a:r>
          </a:p>
          <a:p>
            <a:r>
              <a:rPr lang="id-ID" dirty="0" smtClean="0"/>
              <a:t>SISTEMATIKA: JUDUL, PENDAHULUAN, PEMBAHASAN,PENUTUP, DAFTAR PUSTAKA</a:t>
            </a:r>
          </a:p>
          <a:p>
            <a:r>
              <a:rPr lang="id-ID" dirty="0" smtClean="0"/>
              <a:t>TEMA MAKALAH ‘PANCASILA’/’INDONESIA’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225</TotalTime>
  <Words>113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Aspect</vt:lpstr>
      <vt:lpstr>KONTRAK DAN RENCANA PERKULIAHAN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KERJA</dc:title>
  <dc:creator>acer</dc:creator>
  <cp:lastModifiedBy>acer</cp:lastModifiedBy>
  <cp:revision>29</cp:revision>
  <dcterms:created xsi:type="dcterms:W3CDTF">2015-08-17T15:14:26Z</dcterms:created>
  <dcterms:modified xsi:type="dcterms:W3CDTF">2016-08-25T00:51:27Z</dcterms:modified>
</cp:coreProperties>
</file>